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</p:sldIdLst>
  <p:sldSz cx="10691813" cy="7559675"/>
  <p:notesSz cx="9926638" cy="6797675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FFCC"/>
    <a:srgbClr val="00CC00"/>
    <a:srgbClr val="99FF99"/>
    <a:srgbClr val="FFFFCC"/>
    <a:srgbClr val="B8D9A3"/>
    <a:srgbClr val="00A4E0"/>
    <a:srgbClr val="B67C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12" y="60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1442F-1CC1-4F79-9F19-20F263E5F1AC}" type="datetimeFigureOut">
              <a:rPr lang="el-GR"/>
              <a:pPr>
                <a:defRPr/>
              </a:pPr>
              <a:t>17/10/2022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D1C97-8569-4E78-99B1-8CB67A971DE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441E3-A3EC-4EB6-8480-1C4F960F7F15}" type="datetimeFigureOut">
              <a:rPr lang="el-GR"/>
              <a:pPr>
                <a:defRPr/>
              </a:pPr>
              <a:t>17/10/2022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7B61E-A3A0-4199-A16F-4066B1D1548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E8310-3509-462E-8A3F-6603F8D9DB41}" type="datetimeFigureOut">
              <a:rPr lang="el-GR"/>
              <a:pPr>
                <a:defRPr/>
              </a:pPr>
              <a:t>17/10/2022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4498F-85C4-4C9B-9429-0B12CA99BB4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2A2BF-A4CA-47C3-8411-C5BD6B9D63B0}" type="datetimeFigureOut">
              <a:rPr lang="el-GR"/>
              <a:pPr>
                <a:defRPr/>
              </a:pPr>
              <a:t>17/10/2022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E6D8E-0EB7-4575-8877-AC68C73AF55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66F47-216C-4145-9B73-8CF6D212A477}" type="datetimeFigureOut">
              <a:rPr lang="el-GR"/>
              <a:pPr>
                <a:defRPr/>
              </a:pPr>
              <a:t>17/10/2022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7928D-7A09-4465-B57F-E8072696FCE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0A66A-845B-4FFF-AAD2-56554FDE7CFD}" type="datetimeFigureOut">
              <a:rPr lang="el-GR"/>
              <a:pPr>
                <a:defRPr/>
              </a:pPr>
              <a:t>17/10/2022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23E07-B66E-4E94-9EC1-0998F197D41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C79E-2AC6-4246-94FF-0C994580B105}" type="datetimeFigureOut">
              <a:rPr lang="el-GR"/>
              <a:pPr>
                <a:defRPr/>
              </a:pPr>
              <a:t>17/10/2022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8399F-9CBD-4215-8A6B-9EB4467C235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85A1A-416E-4861-8A05-A046E5A094DE}" type="datetimeFigureOut">
              <a:rPr lang="el-GR"/>
              <a:pPr>
                <a:defRPr/>
              </a:pPr>
              <a:t>17/10/2022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A5350-E353-4445-A698-DAEA1F9DEFD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71988-9C7C-4B8C-840B-531888FA81B2}" type="datetimeFigureOut">
              <a:rPr lang="el-GR"/>
              <a:pPr>
                <a:defRPr/>
              </a:pPr>
              <a:t>17/10/2022</a:t>
            </a:fld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F1D1A-0A1C-47E1-A3E8-D19A3B4F027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BF191-B38E-401E-8B76-DAB6BC64CFA1}" type="datetimeFigureOut">
              <a:rPr lang="el-GR"/>
              <a:pPr>
                <a:defRPr/>
              </a:pPr>
              <a:t>17/10/2022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DD5B1-F339-47FD-95B6-91DDE9F4834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pPr lvl="0"/>
            <a:r>
              <a:rPr lang="el-GR" noProof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695E0-7D83-4113-B0F5-886BB3B21096}" type="datetimeFigureOut">
              <a:rPr lang="el-GR"/>
              <a:pPr>
                <a:defRPr/>
              </a:pPr>
              <a:t>17/10/2022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7A76A-2776-40AB-9DAE-201E91AF675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23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03F087-70C3-43D7-B660-F42246116C97}" type="datetimeFigureOut">
              <a:rPr lang="el-GR"/>
              <a:pPr>
                <a:defRPr/>
              </a:pPr>
              <a:t>17/10/2022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23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7ADC46-D6EC-4D42-9A5D-5D66CE76BEC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2pPr>
      <a:lvl3pPr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3pPr>
      <a:lvl4pPr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4pPr>
      <a:lvl5pPr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5pPr>
      <a:lvl6pPr marL="4572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6pPr>
      <a:lvl7pPr marL="9144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7pPr>
      <a:lvl8pPr marL="13716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8pPr>
      <a:lvl9pPr marL="1828800" algn="l" defTabSz="1006475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 Light" pitchFamily="34" charset="0"/>
        </a:defRPr>
      </a:lvl9pPr>
    </p:titleStyle>
    <p:bodyStyle>
      <a:lvl1pPr marL="250825" indent="-250825" algn="l" defTabSz="1006475" rtl="0" fontAlgn="base">
        <a:lnSpc>
          <a:spcPct val="90000"/>
        </a:lnSpc>
        <a:spcBef>
          <a:spcPts val="11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55650" indent="-250825" algn="l" defTabSz="1006475" rtl="0" fontAlgn="base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fontAlgn="base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6475" rtl="0" fontAlgn="base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fontAlgn="base">
        <a:lnSpc>
          <a:spcPct val="90000"/>
        </a:lnSpc>
        <a:spcBef>
          <a:spcPts val="55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>
            <a:spLocks noChangeArrowheads="1"/>
          </p:cNvSpPr>
          <p:nvPr/>
        </p:nvSpPr>
        <p:spPr bwMode="auto">
          <a:xfrm>
            <a:off x="4689475" y="0"/>
            <a:ext cx="6002338" cy="7559675"/>
          </a:xfrm>
          <a:prstGeom prst="rect">
            <a:avLst/>
          </a:prstGeom>
          <a:solidFill>
            <a:srgbClr val="99FF99">
              <a:alpha val="80000"/>
            </a:srgbClr>
          </a:solidFill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0" name="Υπότιτλος 2"/>
          <p:cNvSpPr txBox="1">
            <a:spLocks/>
          </p:cNvSpPr>
          <p:nvPr/>
        </p:nvSpPr>
        <p:spPr>
          <a:xfrm>
            <a:off x="4786313" y="1023938"/>
            <a:ext cx="5724525" cy="6243637"/>
          </a:xfrm>
          <a:prstGeom prst="rect">
            <a:avLst/>
          </a:prstGeom>
        </p:spPr>
        <p:txBody>
          <a:bodyPr lIns="80189" tIns="40094" rIns="80189" bIns="40094"/>
          <a:lstStyle/>
          <a:p>
            <a:pPr algn="ctr">
              <a:lnSpc>
                <a:spcPct val="90000"/>
              </a:lnSpc>
              <a:spcAft>
                <a:spcPts val="1800"/>
              </a:spcAft>
              <a:buFont typeface="Arial" charset="0"/>
              <a:buNone/>
            </a:pPr>
            <a:r>
              <a:rPr lang="el-GR" sz="2800" b="1" dirty="0">
                <a:latin typeface="Cocomat Pro Medium"/>
              </a:rPr>
              <a:t>ΠΡΟΣΚΛΗΣΗ</a:t>
            </a:r>
          </a:p>
          <a:p>
            <a:pPr algn="ctr">
              <a:lnSpc>
                <a:spcPct val="115000"/>
              </a:lnSpc>
              <a:spcBef>
                <a:spcPts val="525"/>
              </a:spcBef>
              <a:buFont typeface="Arial" charset="0"/>
              <a:buNone/>
            </a:pPr>
            <a:r>
              <a:rPr lang="el-GR" sz="1600" b="1" dirty="0">
                <a:latin typeface="Myriad Pro"/>
              </a:rPr>
              <a:t>Ο Δήμος Θερμαϊκού </a:t>
            </a:r>
          </a:p>
          <a:p>
            <a:pPr algn="ctr">
              <a:lnSpc>
                <a:spcPct val="115000"/>
              </a:lnSpc>
              <a:spcBef>
                <a:spcPts val="525"/>
              </a:spcBef>
              <a:buFont typeface="Arial" charset="0"/>
              <a:buNone/>
            </a:pPr>
            <a:r>
              <a:rPr lang="el-GR" sz="1600" b="1" dirty="0">
                <a:latin typeface="Myriad Pro"/>
              </a:rPr>
              <a:t>στο πλαίσιο ανάπτυξης του </a:t>
            </a:r>
          </a:p>
          <a:p>
            <a:pPr algn="ctr">
              <a:lnSpc>
                <a:spcPct val="115000"/>
              </a:lnSpc>
              <a:spcBef>
                <a:spcPts val="525"/>
              </a:spcBef>
              <a:buFont typeface="Arial" charset="0"/>
              <a:buNone/>
            </a:pPr>
            <a:r>
              <a:rPr lang="el-GR" sz="1600" b="1" dirty="0">
                <a:latin typeface="Myriad Pro"/>
              </a:rPr>
              <a:t>Σχεδίου Βιώσιμης Αστικής Κινητικότητας (ΣΒΑΚ) </a:t>
            </a:r>
            <a:endParaRPr lang="el-GR" sz="1600" b="1" dirty="0">
              <a:latin typeface="Myriad Pro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Bef>
                <a:spcPts val="525"/>
              </a:spcBef>
              <a:buFont typeface="Arial" charset="0"/>
              <a:buNone/>
            </a:pPr>
            <a:r>
              <a:rPr lang="el-GR" sz="1600" b="1" dirty="0">
                <a:latin typeface="Myriad Pro"/>
              </a:rPr>
              <a:t>σας προσκαλεί στη 2</a:t>
            </a:r>
            <a:r>
              <a:rPr lang="el-GR" sz="1600" b="1" baseline="30000" dirty="0">
                <a:latin typeface="Myriad Pro"/>
              </a:rPr>
              <a:t>η</a:t>
            </a:r>
            <a:r>
              <a:rPr lang="el-GR" sz="1600" b="1" dirty="0">
                <a:latin typeface="Myriad Pro"/>
              </a:rPr>
              <a:t> Δημόσια διαβούλευση  </a:t>
            </a:r>
          </a:p>
          <a:p>
            <a:pPr algn="ctr">
              <a:lnSpc>
                <a:spcPct val="115000"/>
              </a:lnSpc>
              <a:spcBef>
                <a:spcPts val="525"/>
              </a:spcBef>
              <a:buFont typeface="Arial" charset="0"/>
              <a:buNone/>
            </a:pPr>
            <a:r>
              <a:rPr lang="el-GR" sz="1600" b="1" dirty="0">
                <a:latin typeface="Myriad Pro"/>
              </a:rPr>
              <a:t>με σκοπό την</a:t>
            </a:r>
          </a:p>
          <a:p>
            <a:pPr algn="ctr">
              <a:lnSpc>
                <a:spcPct val="115000"/>
              </a:lnSpc>
              <a:spcBef>
                <a:spcPts val="525"/>
              </a:spcBef>
              <a:buFont typeface="Arial" charset="0"/>
              <a:buNone/>
            </a:pPr>
            <a:endParaRPr lang="el-GR" sz="1600" b="1" i="1" dirty="0">
              <a:latin typeface="Myriad Pro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Bef>
                <a:spcPts val="1000"/>
              </a:spcBef>
              <a:spcAft>
                <a:spcPts val="875"/>
              </a:spcAft>
              <a:buFont typeface="Arial" charset="0"/>
              <a:buNone/>
            </a:pPr>
            <a:r>
              <a:rPr lang="el-GR" sz="1600" b="1" dirty="0">
                <a:latin typeface="Cocomat Pro Medium"/>
                <a:cs typeface="Times New Roman" pitchFamily="18" charset="0"/>
              </a:rPr>
              <a:t>ΠΑΡΟΥΣΙΑΣΗ  ΕΝΑΛΛΑΚΤΙΚΩΝ ΣΕΝΑΡΙΩΝ ΚΙΝΗΤΙΚΟΤΗΤΑΣ – ΟΡΑΜΑ – ΠΡΟΤΕΡΑΙΟΤΗΤΕΣ - ΚΑΤΑΓΡΑΦΗ ΑΠΟΨΕΩΝ ΦΟΡΕΩΝ ΚΑΙ ΠΟΛΙΤΩΝ</a:t>
            </a:r>
            <a:endParaRPr lang="el-GR" sz="1600" b="1" i="1" dirty="0">
              <a:latin typeface="Myriad Pro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Bef>
                <a:spcPts val="1000"/>
              </a:spcBef>
              <a:spcAft>
                <a:spcPts val="875"/>
              </a:spcAft>
              <a:buFont typeface="Arial" charset="0"/>
              <a:buNone/>
            </a:pPr>
            <a:endParaRPr lang="el-GR" sz="1600" b="1" dirty="0">
              <a:latin typeface="Myriad Pro"/>
            </a:endParaRPr>
          </a:p>
          <a:p>
            <a:pPr algn="ctr">
              <a:lnSpc>
                <a:spcPct val="115000"/>
              </a:lnSpc>
              <a:spcBef>
                <a:spcPts val="525"/>
              </a:spcBef>
              <a:buFont typeface="Arial" charset="0"/>
              <a:buNone/>
            </a:pPr>
            <a:r>
              <a:rPr lang="el-GR" sz="1600" b="1" dirty="0">
                <a:latin typeface="Myriad Pro"/>
              </a:rPr>
              <a:t>η οποία θα πραγματοποιηθεί τη</a:t>
            </a:r>
          </a:p>
          <a:p>
            <a:pPr algn="ctr">
              <a:lnSpc>
                <a:spcPct val="115000"/>
              </a:lnSpc>
              <a:spcBef>
                <a:spcPts val="525"/>
              </a:spcBef>
              <a:buFont typeface="Arial" charset="0"/>
              <a:buNone/>
            </a:pPr>
            <a:r>
              <a:rPr lang="el-GR" sz="1600" b="1" dirty="0">
                <a:latin typeface="Myriad Pro"/>
              </a:rPr>
              <a:t>Δευτέρα 24 Οκτωβρίου 2022  &amp; ώρα έναρξης 12.00 μ.  </a:t>
            </a:r>
          </a:p>
          <a:p>
            <a:pPr algn="ctr">
              <a:lnSpc>
                <a:spcPct val="115000"/>
              </a:lnSpc>
              <a:spcBef>
                <a:spcPts val="525"/>
              </a:spcBef>
              <a:buFont typeface="Arial" charset="0"/>
              <a:buNone/>
            </a:pPr>
            <a:r>
              <a:rPr lang="el-GR" sz="1600" b="1" dirty="0">
                <a:latin typeface="Myriad Pro"/>
              </a:rPr>
              <a:t>στην Αίθουσα συνεδριάσεων Δημοτικού Συμβουλίου  στους Νέους Επιβάτες (Λογοθέτου 1)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el-GR" sz="1400" b="1" u="sng" dirty="0">
              <a:latin typeface="Myriad Pro"/>
            </a:endParaRPr>
          </a:p>
        </p:txBody>
      </p:sp>
      <p:pic>
        <p:nvPicPr>
          <p:cNvPr id="13315" name="Picture 2" descr="D:\FILES\EST_AUTH\MELETES\ΣΒΑΚ_Θερμαικού\Δράσεις_δημοσιότητας\τελικό_Logo\ΛΟΓΟΤΥΠΟ Θερμαϊκού ΕΠΙΛΟΓΗ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3213" y="3198813"/>
            <a:ext cx="4116387" cy="20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100" y="304800"/>
            <a:ext cx="1214438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6" descr="prasino tamei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6538" y="384175"/>
            <a:ext cx="2913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>
            <a:spLocks noChangeArrowheads="1"/>
          </p:cNvSpPr>
          <p:nvPr/>
        </p:nvSpPr>
        <p:spPr bwMode="auto">
          <a:xfrm>
            <a:off x="4689475" y="0"/>
            <a:ext cx="6002338" cy="7559675"/>
          </a:xfrm>
          <a:prstGeom prst="rect">
            <a:avLst/>
          </a:prstGeom>
          <a:solidFill>
            <a:srgbClr val="99FF99">
              <a:alpha val="82001"/>
            </a:srgbClr>
          </a:solidFill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0" name="Υπότιτλος 2"/>
          <p:cNvSpPr txBox="1">
            <a:spLocks/>
          </p:cNvSpPr>
          <p:nvPr/>
        </p:nvSpPr>
        <p:spPr>
          <a:xfrm>
            <a:off x="4786313" y="466725"/>
            <a:ext cx="5729287" cy="5715000"/>
          </a:xfrm>
          <a:prstGeom prst="rect">
            <a:avLst/>
          </a:prstGeom>
        </p:spPr>
        <p:txBody>
          <a:bodyPr lIns="80189" tIns="40094" rIns="80189" bIns="40094"/>
          <a:lstStyle/>
          <a:p>
            <a:pPr algn="ctr">
              <a:lnSpc>
                <a:spcPct val="90000"/>
              </a:lnSpc>
              <a:spcAft>
                <a:spcPts val="1800"/>
              </a:spcAft>
              <a:buFont typeface="Arial" charset="0"/>
              <a:buNone/>
            </a:pPr>
            <a:r>
              <a:rPr lang="el-GR" sz="2800" b="1" dirty="0">
                <a:latin typeface="Cocomat Pro Medium"/>
              </a:rPr>
              <a:t>ΠΡΟΓΡΑΜΜΑ </a:t>
            </a:r>
          </a:p>
          <a:p>
            <a:pPr algn="ctr">
              <a:lnSpc>
                <a:spcPct val="90000"/>
              </a:lnSpc>
              <a:spcAft>
                <a:spcPts val="1800"/>
              </a:spcAft>
              <a:buFont typeface="Arial" charset="0"/>
              <a:buNone/>
            </a:pPr>
            <a:r>
              <a:rPr lang="el-GR" sz="2800" b="1" dirty="0">
                <a:latin typeface="Cocomat Pro Medium"/>
              </a:rPr>
              <a:t>2</a:t>
            </a:r>
            <a:r>
              <a:rPr lang="el-GR" sz="2800" b="1" baseline="30000" dirty="0">
                <a:latin typeface="Cocomat Pro Medium"/>
              </a:rPr>
              <a:t>ης</a:t>
            </a:r>
            <a:r>
              <a:rPr lang="el-GR" sz="2800" b="1" dirty="0">
                <a:latin typeface="Cocomat Pro Medium"/>
              </a:rPr>
              <a:t> Δημόσιας Διαβούλευσης</a:t>
            </a:r>
          </a:p>
          <a:p>
            <a:pPr algn="ctr">
              <a:lnSpc>
                <a:spcPct val="90000"/>
              </a:lnSpc>
              <a:spcAft>
                <a:spcPts val="1800"/>
              </a:spcAft>
              <a:buFont typeface="Arial" charset="0"/>
              <a:buNone/>
            </a:pPr>
            <a:endParaRPr lang="el-GR" sz="100" b="1" dirty="0">
              <a:latin typeface="Cocomat Pro Medium"/>
            </a:endParaRPr>
          </a:p>
          <a:p>
            <a:pPr algn="ctr">
              <a:lnSpc>
                <a:spcPct val="115000"/>
              </a:lnSpc>
              <a:spcBef>
                <a:spcPts val="525"/>
              </a:spcBef>
              <a:buFont typeface="Arial" charset="0"/>
              <a:buNone/>
            </a:pPr>
            <a:r>
              <a:rPr lang="el-GR" sz="1600" b="1">
                <a:latin typeface="Myriad Pro"/>
              </a:rPr>
              <a:t>Δευτέρα 24 Οκτωβρίου 2022  &amp; ώρα έναρξης 12.00 μ.  </a:t>
            </a:r>
          </a:p>
          <a:p>
            <a:pPr algn="ctr">
              <a:lnSpc>
                <a:spcPct val="115000"/>
              </a:lnSpc>
              <a:spcBef>
                <a:spcPts val="525"/>
              </a:spcBef>
              <a:buFont typeface="Arial" charset="0"/>
              <a:buNone/>
            </a:pPr>
            <a:r>
              <a:rPr lang="el-GR" sz="1600" b="1" dirty="0">
                <a:latin typeface="Myriad Pro"/>
              </a:rPr>
              <a:t>στην Αίθουσα Συνεδριάσεων Δημοτικού Συμβουλίου  στους  Νέους Επιβάτες ( Λογοθέτου 1)</a:t>
            </a:r>
          </a:p>
          <a:p>
            <a:pPr algn="ctr">
              <a:lnSpc>
                <a:spcPct val="115000"/>
              </a:lnSpc>
              <a:spcBef>
                <a:spcPts val="1000"/>
              </a:spcBef>
              <a:spcAft>
                <a:spcPts val="875"/>
              </a:spcAft>
              <a:buFont typeface="Arial" charset="0"/>
              <a:buNone/>
            </a:pPr>
            <a:endParaRPr lang="el-GR" sz="400" b="1" i="1" dirty="0">
              <a:latin typeface="Myriad Pro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875"/>
              </a:spcAft>
              <a:buFont typeface="Arial" charset="0"/>
              <a:buNone/>
            </a:pPr>
            <a:r>
              <a:rPr lang="el-GR" sz="1600" b="1" dirty="0">
                <a:latin typeface="Cocomat Pro Medium"/>
                <a:cs typeface="Times New Roman" pitchFamily="18" charset="0"/>
              </a:rPr>
              <a:t>ΠΑΡΟΥΣΙΑΣΗ ΤΩΝ ΕΝΑΛΛΑΚΤΙΚΩΝ ΣΕΝΑΡΙΩΝ ΚΙΝΗΤΙΚΟΤΗΤΑΣ – ΟΡΑΜΑ – ΠΡΟΤΕΡΑΙΟΤΗΤΕΣ - ΚΑΤΑΓΡΑΦΗ ΑΠΟΨΕΩΝ ΦΟΡΕΩΝ ΚΑΙ ΠΟΛΙΤΩΝ</a:t>
            </a:r>
          </a:p>
          <a:p>
            <a:pPr algn="ctr">
              <a:lnSpc>
                <a:spcPct val="115000"/>
              </a:lnSpc>
              <a:spcBef>
                <a:spcPts val="525"/>
              </a:spcBef>
              <a:buFont typeface="Arial" charset="0"/>
              <a:buNone/>
            </a:pPr>
            <a:endParaRPr lang="el-GR" sz="1600" dirty="0">
              <a:latin typeface="Myriad Pro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el-GR" sz="1400" b="1" u="sng" dirty="0">
              <a:latin typeface="Myriad Pro"/>
            </a:endParaRPr>
          </a:p>
        </p:txBody>
      </p:sp>
      <p:pic>
        <p:nvPicPr>
          <p:cNvPr id="14339" name="Picture 4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100" y="304800"/>
            <a:ext cx="1214438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 descr="prasino tamei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6538" y="384175"/>
            <a:ext cx="2913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 descr="D:\FILES\EST_AUTH\MELETES\ΣΒΑΚ_Θερμαικού\Δράσεις_δημοσιότητας\τελικό_Logo\ΛΟΓΟΤΥΠΟ Θερμαϊκού ΕΠΙΛΟΓΗ cop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3213" y="3198813"/>
            <a:ext cx="4116387" cy="20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Πίνακας 14"/>
          <p:cNvGraphicFramePr>
            <a:graphicFrameLocks noGrp="1"/>
          </p:cNvGraphicFramePr>
          <p:nvPr/>
        </p:nvGraphicFramePr>
        <p:xfrm>
          <a:off x="4978400" y="4610100"/>
          <a:ext cx="5588000" cy="2686052"/>
        </p:xfrm>
        <a:graphic>
          <a:graphicData uri="http://schemas.openxmlformats.org/drawingml/2006/table">
            <a:tbl>
              <a:tblPr/>
              <a:tblGrid>
                <a:gridCol w="1087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0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/>
                          <a:cs typeface="Arial" charset="0"/>
                        </a:rPr>
                        <a:t>12.00 – 12.15</a:t>
                      </a: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cs typeface="Times New Roman" pitchFamily="18" charset="0"/>
                      </a:endParaRP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/>
                          <a:cs typeface="Arial" charset="0"/>
                        </a:rPr>
                        <a:t>Προσέλευση </a:t>
                      </a: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cs typeface="Times New Roman" pitchFamily="18" charset="0"/>
                      </a:endParaRP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/>
                          <a:cs typeface="Times New Roman" pitchFamily="18" charset="0"/>
                        </a:rPr>
                        <a:t>1</a:t>
                      </a: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/>
                          <a:cs typeface="Times New Roman" pitchFamily="18" charset="0"/>
                        </a:rPr>
                        <a:t>.</a:t>
                      </a: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/>
                          <a:cs typeface="Times New Roman" pitchFamily="18" charset="0"/>
                        </a:rPr>
                        <a:t>15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/>
                          <a:cs typeface="Times New Roman" pitchFamily="18" charset="0"/>
                        </a:rPr>
                        <a:t> – 1</a:t>
                      </a: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/>
                          <a:cs typeface="Times New Roman" pitchFamily="18" charset="0"/>
                        </a:rPr>
                        <a:t>2.25</a:t>
                      </a: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/>
                          <a:cs typeface="Arial" charset="0"/>
                        </a:rPr>
                        <a:t>Χαιρετισμοί </a:t>
                      </a: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cs typeface="Times New Roman" pitchFamily="18" charset="0"/>
                      </a:endParaRP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/>
                          <a:cs typeface="Arial" charset="0"/>
                        </a:rPr>
                        <a:t>12.25 - 12.35 </a:t>
                      </a: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cs typeface="Times New Roman" pitchFamily="18" charset="0"/>
                      </a:endParaRP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/>
                          <a:cs typeface="Arial" charset="0"/>
                        </a:rPr>
                        <a:t>ΣΒΑΚ: μια νέα προσέγγιση στο σχεδιασμό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/>
                          <a:cs typeface="Arial" charset="0"/>
                        </a:rPr>
                        <a:t>(εκπρόσωπος αναδόχου σχήματος) </a:t>
                      </a: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/>
                          <a:cs typeface="Arial" charset="0"/>
                        </a:rPr>
                        <a:t>12.35 - 12.55 </a:t>
                      </a: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cs typeface="Times New Roman" pitchFamily="18" charset="0"/>
                      </a:endParaRP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/>
                          <a:cs typeface="Times New Roman" pitchFamily="18" charset="0"/>
                        </a:rPr>
                        <a:t>Ανάλυση Υφιστάμενης Κατάστασης Κινητικότητας</a:t>
                      </a:r>
                    </a:p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/>
                          <a:cs typeface="Arial" charset="0"/>
                        </a:rPr>
                        <a:t>(εκπρόσωπος αναδόχου σχήματος) </a:t>
                      </a: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/>
                          <a:cs typeface="Arial" charset="0"/>
                        </a:rPr>
                        <a:t>12.55 - 13.10 </a:t>
                      </a: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cs typeface="Times New Roman" pitchFamily="18" charset="0"/>
                      </a:endParaRP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/>
                          <a:cs typeface="Arial" charset="0"/>
                        </a:rPr>
                        <a:t>Όραμα – Προτεραιότητες – Εναλλακτικά Σενάρια Κινητικότητας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/>
                          <a:cs typeface="Arial" charset="0"/>
                        </a:rPr>
                        <a:t>(εκπρόσωπος αναδόχου σχήματος) </a:t>
                      </a:r>
                      <a:endParaRPr kumimoji="0" lang="el-GR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cs typeface="Times New Roman" pitchFamily="18" charset="0"/>
                      </a:endParaRP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/>
                          <a:cs typeface="Arial" charset="0"/>
                        </a:rPr>
                        <a:t>13.10 – 14.00 </a:t>
                      </a:r>
                      <a:endParaRPr kumimoji="0" lang="el-G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cs typeface="Times New Roman" pitchFamily="18" charset="0"/>
                      </a:endParaRP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"/>
                          <a:cs typeface="Times New Roman" pitchFamily="18" charset="0"/>
                        </a:rPr>
                        <a:t>Τοποθετήσεις - Συζήτηση</a:t>
                      </a: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166</Words>
  <Application>Microsoft Office PowerPoint</Application>
  <PresentationFormat>Προσαρμογή</PresentationFormat>
  <Paragraphs>34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Cocomat Pro Medium</vt:lpstr>
      <vt:lpstr>Myriad Pro</vt:lpstr>
      <vt:lpstr>Θέμα του Office</vt:lpstr>
      <vt:lpstr>Παρουσίαση του PowerPoint</vt:lpstr>
      <vt:lpstr>Παρουσίαση του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ΜΕΤΕΜ</dc:creator>
  <cp:lastModifiedBy>Eleftheria Moudatsou</cp:lastModifiedBy>
  <cp:revision>28</cp:revision>
  <cp:lastPrinted>2019-06-21T10:44:59Z</cp:lastPrinted>
  <dcterms:created xsi:type="dcterms:W3CDTF">2019-06-21T10:13:26Z</dcterms:created>
  <dcterms:modified xsi:type="dcterms:W3CDTF">2022-10-17T05:23:47Z</dcterms:modified>
</cp:coreProperties>
</file>